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84" r:id="rId2"/>
    <p:sldId id="556" r:id="rId3"/>
    <p:sldId id="581" r:id="rId4"/>
  </p:sldIdLst>
  <p:sldSz cx="9144000" cy="6858000" type="screen4x3"/>
  <p:notesSz cx="6997700" cy="9194800"/>
  <p:defaultTextStyle>
    <a:defPPr>
      <a:defRPr lang="en-GB"/>
    </a:defPPr>
    <a:lvl1pPr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1pPr>
    <a:lvl2pPr marL="4572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2pPr>
    <a:lvl3pPr marL="9144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3pPr>
    <a:lvl4pPr marL="13716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4pPr>
    <a:lvl5pPr marL="18288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01"/>
    <a:srgbClr val="FF0000"/>
    <a:srgbClr val="00FF00"/>
    <a:srgbClr val="0000FF"/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2" autoAdjust="0"/>
    <p:restoredTop sz="89083" autoAdjust="0"/>
  </p:normalViewPr>
  <p:slideViewPr>
    <p:cSldViewPr>
      <p:cViewPr varScale="1">
        <p:scale>
          <a:sx n="126" d="100"/>
          <a:sy n="126" d="100"/>
        </p:scale>
        <p:origin x="113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572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65" charset="0"/>
              <a:buNone/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65" charset="0"/>
              <a:buNone/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fld id="{51C99E8F-A688-1C43-8E9D-FB5501831285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2838"/>
            <a:ext cx="3032125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65" charset="0"/>
              <a:buNone/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732838"/>
            <a:ext cx="3032125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65" charset="0"/>
              <a:buNone/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fld id="{1E029514-753F-4448-AA3E-356735A3E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99288" cy="9194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05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440" rIns="92520" bIns="4644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-65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65575" y="0"/>
            <a:ext cx="30305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440" rIns="92520" bIns="4644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-65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3325" y="692150"/>
            <a:ext cx="4591050" cy="3443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3450" y="4364038"/>
            <a:ext cx="5129213" cy="413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440" rIns="9252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736013"/>
            <a:ext cx="30305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440" rIns="92520" bIns="4644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-65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5575" y="8736013"/>
            <a:ext cx="30305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440" rIns="92520" bIns="4644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-65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5134AE40-22E4-8D4C-9B3A-186B0625FC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252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774D9BB8-9BFE-5943-A3D4-FC7216CF5D0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64710475-CCAC-8745-B808-267D12CED1A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1513" cy="5789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789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CXC Data System						              Page 7-</a:t>
            </a:r>
            <a:fld id="{E18E0345-8002-5940-953B-BCCC66DBA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0813" cy="531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D26E99E6-5593-3C4B-9A85-A7C80E94082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0813" cy="531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08413" cy="518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22813" y="914400"/>
            <a:ext cx="3810000" cy="51800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2DC25F70-47CF-A74A-92C6-0C94A73F66C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CXC Data System						            Page 11-</a:t>
            </a:r>
            <a:fld id="{1413D9D2-23ED-7F40-B1A6-9FF51FC5D92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C87E54B5-313B-3147-8070-FA3DF97BE99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B898FDA3-310B-A14A-A75E-1151F6402FB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08413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914400"/>
            <a:ext cx="3810000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1BCDA82C-4F65-F946-A24B-261DC8FACDF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02C88A32-1B9A-AE40-A4AB-EB7FFC995C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F563775D-9EC7-214F-B00D-BFD1A44F89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1A085C80-F501-A745-978C-D4624C14BB6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02271B25-422D-9045-B63D-5FC3E1D85F9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3A7ECBAC-06C6-414C-B697-8FC32193DE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770813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0813" cy="518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4300" y="76200"/>
            <a:ext cx="9906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077200" y="228600"/>
            <a:ext cx="673100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100" dirty="0">
                <a:solidFill>
                  <a:srgbClr val="000000"/>
                </a:solidFill>
              </a:rPr>
              <a:t>CXC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762000" y="762000"/>
            <a:ext cx="7772400" cy="1588"/>
          </a:xfrm>
          <a:prstGeom prst="line">
            <a:avLst/>
          </a:prstGeom>
          <a:noFill/>
          <a:ln w="936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762000" y="6324600"/>
            <a:ext cx="7770813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-65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CXC Data System						            Page 11-</a:t>
            </a:r>
            <a:fld id="{1413D9D2-23ED-7F40-B1A6-9FF51FC5D92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6477000"/>
            <a:ext cx="7772400" cy="1588"/>
          </a:xfrm>
          <a:prstGeom prst="line">
            <a:avLst/>
          </a:prstGeom>
          <a:noFill/>
          <a:ln w="936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Times New Roman" pitchFamily="-65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Times New Roman" pitchFamily="-65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Times New Roman" pitchFamily="-65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Times New Roman" pitchFamily="-65" charset="0"/>
          <a:ea typeface="msgothic" charset="0"/>
          <a:cs typeface="msgothic" charset="0"/>
        </a:defRPr>
      </a:lvl5pPr>
      <a:lvl6pPr marL="457200"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Times New Roman" pitchFamily="-65" charset="0"/>
          <a:ea typeface="msgothic" charset="0"/>
          <a:cs typeface="msgothic" charset="0"/>
        </a:defRPr>
      </a:lvl6pPr>
      <a:lvl7pPr marL="914400"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Times New Roman" pitchFamily="-65" charset="0"/>
          <a:ea typeface="msgothic" charset="0"/>
          <a:cs typeface="msgothic" charset="0"/>
        </a:defRPr>
      </a:lvl7pPr>
      <a:lvl8pPr marL="1371600"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Times New Roman" pitchFamily="-65" charset="0"/>
          <a:ea typeface="msgothic" charset="0"/>
          <a:cs typeface="msgothic" charset="0"/>
        </a:defRPr>
      </a:lvl8pPr>
      <a:lvl9pPr marL="1828800" algn="ctr" defTabSz="457200" rtl="0" eaLnBrk="0" fontAlgn="base" hangingPunct="0">
        <a:lnSpc>
          <a:spcPct val="86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0000"/>
          </a:solidFill>
          <a:latin typeface="Times New Roman" pitchFamily="-65" charset="0"/>
          <a:ea typeface="msgothic" charset="0"/>
          <a:cs typeface="msgothic" charset="0"/>
        </a:defRPr>
      </a:lvl9pPr>
    </p:titleStyle>
    <p:bodyStyle>
      <a:lvl1pPr marL="341313" indent="-341313" algn="l" defTabSz="457200" rtl="0" eaLnBrk="0" fontAlgn="base" hangingPunct="0">
        <a:lnSpc>
          <a:spcPct val="7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buChar char="•"/>
        <a:defRPr b="1" u="sng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7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ts val="175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ts val="88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3913" b="5614"/>
          <a:stretch/>
        </p:blipFill>
        <p:spPr>
          <a:xfrm>
            <a:off x="1129113" y="-97641"/>
            <a:ext cx="6885774" cy="3646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372" y="2872933"/>
            <a:ext cx="7772400" cy="2390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CSC2.0 Status Update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2018 Sep 13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750" y="4818137"/>
            <a:ext cx="7160855" cy="11139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u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G. </a:t>
            </a:r>
            <a:r>
              <a:rPr lang="en-US" sz="2000" b="0" u="none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Fabbiano</a:t>
            </a:r>
            <a:r>
              <a:rPr lang="en-US" sz="2000" b="0" u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0" i="1" u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(Senior Astrophysicist, CXC DS Division Head)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u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Ian Evans </a:t>
            </a:r>
            <a:r>
              <a:rPr lang="en-US" sz="2000" b="0" i="1" u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(Astrophysicist, CSC2 Lead Scientist)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u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Janet Evans </a:t>
            </a:r>
            <a:r>
              <a:rPr lang="en-US" sz="2000" b="0" i="1" u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(CXC Software Manager)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F2D11-94C6-3042-8BB9-6B5A30985A7E}"/>
              </a:ext>
            </a:extLst>
          </p:cNvPr>
          <p:cNvSpPr/>
          <p:nvPr/>
        </p:nvSpPr>
        <p:spPr>
          <a:xfrm>
            <a:off x="0" y="6036428"/>
            <a:ext cx="9144000" cy="34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CSC report with contributions from CXCDS development, operations, and SDS</a:t>
            </a:r>
          </a:p>
        </p:txBody>
      </p:sp>
    </p:spTree>
    <p:extLst>
      <p:ext uri="{BB962C8B-B14F-4D97-AF65-F5344CB8AC3E}">
        <p14:creationId xmlns:p14="http://schemas.microsoft.com/office/powerpoint/2010/main" val="17842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Chandra</a:t>
            </a:r>
            <a:r>
              <a:rPr lang="en-US" dirty="0"/>
              <a:t> Source Catalog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772400" cy="5715000"/>
          </a:xfrm>
        </p:spPr>
        <p:txBody>
          <a:bodyPr/>
          <a:lstStyle/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Release 2.0 Production Processing (2018 Sep 11)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Completed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Total number of TRUE+MARGINAL detections:		  374349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Total number of master sources:					  315875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Number of master sources completed through </a:t>
            </a:r>
            <a:r>
              <a:rPr lang="en-GB" sz="1600" spc="-1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src_prop</a:t>
            </a:r>
            <a:r>
              <a:rPr lang="en-GB" sz="1600" dirty="0">
                <a:solidFill>
                  <a:schemeClr val="tx1"/>
                </a:solidFill>
              </a:rPr>
              <a:t>:	  </a:t>
            </a:r>
            <a:r>
              <a:rPr lang="en-US" sz="1600" dirty="0"/>
              <a:t>295440</a:t>
            </a:r>
            <a:r>
              <a:rPr lang="en-GB" sz="1600" dirty="0">
                <a:solidFill>
                  <a:schemeClr val="tx1"/>
                </a:solidFill>
              </a:rPr>
              <a:t>    (93.5%)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tx1"/>
                </a:solidFill>
              </a:rPr>
              <a:t>To do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4 groups of stacks to complete </a:t>
            </a:r>
            <a:r>
              <a:rPr lang="en-GB" sz="1600" spc="-1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src_prop</a:t>
            </a:r>
            <a:endParaRPr lang="en-GB" sz="1600" dirty="0">
              <a:solidFill>
                <a:schemeClr val="tx1"/>
              </a:solidFill>
            </a:endParaRPr>
          </a:p>
          <a:p>
            <a: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E0102, M87, M31 — currently processing</a:t>
            </a:r>
          </a:p>
          <a:p>
            <a: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schemeClr val="tx1"/>
                </a:solidFill>
              </a:rPr>
              <a:t>Sgr</a:t>
            </a:r>
            <a:r>
              <a:rPr lang="en-GB" sz="1600" dirty="0">
                <a:solidFill>
                  <a:schemeClr val="tx1"/>
                </a:solidFill>
              </a:rPr>
              <a:t> A* — saving for last 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A set of </a:t>
            </a:r>
            <a:r>
              <a:rPr lang="en-GB" sz="1600" dirty="0" err="1">
                <a:solidFill>
                  <a:schemeClr val="tx1"/>
                </a:solidFill>
              </a:rPr>
              <a:t>repros</a:t>
            </a:r>
            <a:r>
              <a:rPr lang="en-GB" sz="1600" dirty="0">
                <a:solidFill>
                  <a:schemeClr val="tx1"/>
                </a:solidFill>
              </a:rPr>
              <a:t> — 1/3 complete</a:t>
            </a:r>
          </a:p>
          <a:p>
            <a: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Address bugs fixed in processing on later data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A set of migrations on the archive — not started</a:t>
            </a:r>
          </a:p>
          <a:p>
            <a: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e.g., Header keyword fixes, simple calculation corrections using table data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Limiting Sensitivity processing — not started, 10 day estimate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Convex Hull processing — ~1/3 completed pre-PL review</a:t>
            </a:r>
          </a:p>
          <a:p>
            <a: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Regions of extended emission </a:t>
            </a:r>
          </a:p>
          <a:p>
            <a:pPr marL="914400" lvl="2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112713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dirty="0">
                <a:solidFill>
                  <a:schemeClr val="tx1"/>
                </a:solidFill>
              </a:rPr>
              <a:t>Inclusive CSC report with contributions from CXCDS development, operations, and SDS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7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Release 2.0 Outreach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770813" cy="5715000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F1543-CDD4-D448-A83B-0556F48A55FB}"/>
              </a:ext>
            </a:extLst>
          </p:cNvPr>
          <p:cNvSpPr txBox="1"/>
          <p:nvPr/>
        </p:nvSpPr>
        <p:spPr>
          <a:xfrm>
            <a:off x="5105401" y="4114800"/>
            <a:ext cx="3125710" cy="11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Demo’d</a:t>
            </a:r>
            <a:r>
              <a:rPr lang="en-US" sz="1600" dirty="0">
                <a:solidFill>
                  <a:schemeClr val="tx1"/>
                </a:solidFill>
              </a:rPr>
              <a:t> CSC2 at June AAS &amp; IAU in August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Lots of interest — Lots of demos — Positive feedback!!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F97CF-EBC7-5A4C-A760-90B8B5AA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45" y="861331"/>
            <a:ext cx="3581400" cy="268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1373D-D56E-9943-AC3B-49F5E352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89" y="859064"/>
            <a:ext cx="3584422" cy="268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878C98-1C89-0842-A17B-E961F0DFB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01" y="3649392"/>
            <a:ext cx="3566944" cy="26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37383</TotalTime>
  <Words>89</Words>
  <Application>Microsoft Macintosh PowerPoint</Application>
  <PresentationFormat>On-screen Show (4:3)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Bitstream Vera Sans</vt:lpstr>
      <vt:lpstr>Courier</vt:lpstr>
      <vt:lpstr>msgothic</vt:lpstr>
      <vt:lpstr>Times New Roman</vt:lpstr>
      <vt:lpstr>Office Theme</vt:lpstr>
      <vt:lpstr>CSC2.0 Status Update 2018 Sep 13</vt:lpstr>
      <vt:lpstr>Chandra Source Catalog</vt:lpstr>
      <vt:lpstr>CSC Release 2.0 Outreach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CXC Data System</dc:title>
  <dc:subject/>
  <dc:creator/>
  <cp:keywords/>
  <dc:description/>
  <cp:lastModifiedBy>Microsoft Office User</cp:lastModifiedBy>
  <cp:revision>1162</cp:revision>
  <cp:lastPrinted>2018-04-04T17:44:58Z</cp:lastPrinted>
  <dcterms:created xsi:type="dcterms:W3CDTF">2013-11-20T02:10:03Z</dcterms:created>
  <dcterms:modified xsi:type="dcterms:W3CDTF">2018-09-13T11:10:17Z</dcterms:modified>
  <cp:category/>
</cp:coreProperties>
</file>