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handoutMasters/handoutMaster1.xml" ContentType="application/vnd.openxmlformats-officedocument.presentationml.handoutMaster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8EB26-5DCF-2147-A03B-2527AB1C207B}" type="datetimeFigureOut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91229-DE10-614C-A868-5578973E7E9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B74D1-0AB2-E044-8DC2-CBDB6BB5C7AF}" type="datetimeFigureOut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DB542-370A-5141-A653-47C2CE8BF4D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E9CD0-5DEB-4948-8E60-3FEB40FA4A63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EE53-915B-934B-A8C0-D046150ED3F1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E1A-3466-B843-BED3-CC1A907B1114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B30-5422-6941-942C-1E5978C5B821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941E-8BFF-7B43-88E7-2F9DE2D12E9D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90CB-9B96-A04F-BCA6-0500858CE706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DCB7-1908-604E-95DB-EF86856979C1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55C-5AAC-BC45-B6D5-51CE363096E2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74A4-1D16-F04F-9FE0-9D67D088F1B3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7EDF4-BF49-9C4F-9157-636171DEAD82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502BC-771F-2B47-A595-A5A2646FD14D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AF7C-BDC8-EF4E-89D5-8EF9DB67F9DF}" type="datetime1">
              <a:rPr lang="ja-JP" altLang="en-US" smtClean="0"/>
              <a:pPr/>
              <a:t>09.4.4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C169C-9D22-A247-AFB3-ECD518AD7CC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arts.isas.jaxa.jp/astro/judo/?center_lng=312.869287&amp;center_lat=30.858055&amp;pa=0&amp;ext=21&amp;crd=equatorial&amp;scl=log&amp;img=color&amp;selectedLayer=0,2,3,10,11,12,13,14,15,16,18,19,21,22,24,25,27,28,29&amp;layer4=scl:log,img:color,op:1.00&amp;layer7=scl:log,img:color,op:1.00&amp;layer10=scl:log,img:color,op:1.00&amp;layer14=scl:log,img:color,op:1.00&amp;layer29=scl:linear,img:color,op:0.59&amp;search_lng=310.068255&amp;search_lat=31.366194&amp;search_crd=equatorial&amp;search_radius=0.0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An idea of graphical browsing tool for Chandra archives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Ken Ebisawa (ISAS/JAXA)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838199"/>
            <a:ext cx="8229600" cy="5883275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 smtClean="0"/>
              <a:t>Today there are popular astronomical image browsers projected on the </a:t>
            </a:r>
            <a:r>
              <a:rPr lang="en-US" altLang="ja-JP" dirty="0" smtClean="0"/>
              <a:t>sky with simple mouse interface:</a:t>
            </a:r>
            <a:endParaRPr lang="en-US" altLang="ja-JP" dirty="0" smtClean="0"/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Google Sky </a:t>
            </a:r>
            <a:r>
              <a:rPr lang="en-US" altLang="ja-JP" dirty="0" smtClean="0"/>
              <a:t>(Google)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World Wide Telescope </a:t>
            </a:r>
            <a:r>
              <a:rPr lang="en-US" altLang="ja-JP" dirty="0" smtClean="0"/>
              <a:t>(Microsoft)</a:t>
            </a:r>
          </a:p>
          <a:p>
            <a:r>
              <a:rPr lang="en-US" altLang="ja-JP" dirty="0" smtClean="0"/>
              <a:t>However, these tools are for public audience, not designed for professional astronomers:</a:t>
            </a:r>
          </a:p>
          <a:p>
            <a:pPr lvl="1"/>
            <a:r>
              <a:rPr lang="en-US" altLang="ja-JP" dirty="0" smtClean="0"/>
              <a:t>Not directly connected to data archives</a:t>
            </a:r>
          </a:p>
          <a:p>
            <a:pPr lvl="1"/>
            <a:r>
              <a:rPr lang="en-US" altLang="ja-JP" dirty="0" smtClean="0"/>
              <a:t>Limited Projection </a:t>
            </a:r>
          </a:p>
          <a:p>
            <a:r>
              <a:rPr lang="en-US" altLang="ja-JP" dirty="0" smtClean="0"/>
              <a:t>“</a:t>
            </a:r>
            <a:r>
              <a:rPr lang="en-US" altLang="ja-JP" dirty="0" err="1" smtClean="0">
                <a:solidFill>
                  <a:srgbClr val="FF0000"/>
                </a:solidFill>
              </a:rPr>
              <a:t>Aladin</a:t>
            </a:r>
            <a:r>
              <a:rPr lang="en-US" altLang="ja-JP" dirty="0" smtClean="0"/>
              <a:t>” is for professional astronomers, but cannot handle X-ray </a:t>
            </a:r>
            <a:r>
              <a:rPr lang="en-US" altLang="ja-JP" dirty="0" smtClean="0"/>
              <a:t>events, not having mouse interface</a:t>
            </a:r>
          </a:p>
          <a:p>
            <a:r>
              <a:rPr lang="en-US" altLang="ja-JP" dirty="0" smtClean="0"/>
              <a:t>What about a </a:t>
            </a:r>
            <a:r>
              <a:rPr lang="en-US" altLang="ja-JP" dirty="0" smtClean="0">
                <a:solidFill>
                  <a:srgbClr val="FF0000"/>
                </a:solidFill>
              </a:rPr>
              <a:t>new Chandra data browsing tool</a:t>
            </a:r>
            <a:r>
              <a:rPr lang="en-US" altLang="ja-JP" dirty="0" smtClean="0"/>
              <a:t> with which we can look at ALL the Chandra archival images</a:t>
            </a:r>
            <a:r>
              <a:rPr lang="en-US" altLang="ja-JP" dirty="0" smtClean="0"/>
              <a:t> </a:t>
            </a:r>
            <a:r>
              <a:rPr lang="en-US" altLang="ja-JP" dirty="0" smtClean="0"/>
              <a:t>while navigating the sky</a:t>
            </a:r>
            <a:r>
              <a:rPr lang="en-US" altLang="ja-JP" dirty="0" smtClean="0"/>
              <a:t>,  </a:t>
            </a:r>
            <a:r>
              <a:rPr lang="en-US" altLang="ja-JP" dirty="0" smtClean="0"/>
              <a:t>look at the proposal abstracts, extract light curves and spectra of the sources you are </a:t>
            </a:r>
            <a:r>
              <a:rPr lang="en-US" altLang="ja-JP" dirty="0" smtClean="0"/>
              <a:t>interested, refer to external databases </a:t>
            </a:r>
            <a:r>
              <a:rPr lang="en-US" altLang="ja-JP" dirty="0" smtClean="0"/>
              <a:t>etc, etc? </a:t>
            </a:r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Developments for </a:t>
            </a:r>
            <a:r>
              <a:rPr lang="en-US" altLang="ja-JP" i="1" dirty="0" smtClean="0"/>
              <a:t>Suzaku </a:t>
            </a:r>
            <a:r>
              <a:rPr lang="en-US" altLang="ja-JP" dirty="0" smtClean="0"/>
              <a:t>at JAXA/ISAS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4756150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JUDO </a:t>
            </a:r>
            <a:r>
              <a:rPr lang="en-US" altLang="ja-JP" dirty="0" smtClean="0"/>
              <a:t>(JAXA Universe Data Oriented, http://</a:t>
            </a:r>
            <a:r>
              <a:rPr lang="en-US" altLang="ja-JP" dirty="0" err="1" smtClean="0"/>
              <a:t>darts.isas.jaxa.jp/astro/judo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Can display Suzaku, ASCA, ROSAT, IRAS images on the </a:t>
            </a:r>
            <a:r>
              <a:rPr lang="en-US" altLang="ja-JP" dirty="0" smtClean="0"/>
              <a:t>sky with mouse </a:t>
            </a:r>
            <a:r>
              <a:rPr lang="en-US" altLang="ja-JP" dirty="0" smtClean="0"/>
              <a:t>interface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Connected to Suzaku archives at ISAS (including abstracts)</a:t>
            </a:r>
          </a:p>
          <a:p>
            <a:pPr lvl="1"/>
            <a:r>
              <a:rPr lang="en-US" altLang="ja-JP" dirty="0" smtClean="0"/>
              <a:t>Easily find Suzaku data around the sky region you are interested</a:t>
            </a:r>
          </a:p>
          <a:p>
            <a:pPr lvl="1"/>
            <a:r>
              <a:rPr lang="en-US" altLang="ja-JP" dirty="0" smtClean="0"/>
              <a:t>Linked to external database (SIMBAD, NED, ADS, SDSS) and UDON</a:t>
            </a:r>
          </a:p>
          <a:p>
            <a:r>
              <a:rPr lang="en-US" altLang="ja-JP" dirty="0" smtClean="0">
                <a:solidFill>
                  <a:srgbClr val="FF0000"/>
                </a:solidFill>
              </a:rPr>
              <a:t>UDON </a:t>
            </a:r>
            <a:r>
              <a:rPr lang="en-US" altLang="ja-JP" dirty="0" smtClean="0"/>
              <a:t>(Universe via DARTS ON-</a:t>
            </a:r>
            <a:r>
              <a:rPr lang="en-US" altLang="ja-JP" dirty="0" smtClean="0"/>
              <a:t>line; http://</a:t>
            </a:r>
            <a:r>
              <a:rPr lang="en-US" altLang="ja-JP" dirty="0" err="1" smtClean="0"/>
              <a:t>dart</a:t>
            </a:r>
            <a:r>
              <a:rPr lang="en-US" altLang="ja-JP" dirty="0" err="1" smtClean="0"/>
              <a:t>s.isas.jaxa.jp/astro/suzaku/udon.html</a:t>
            </a:r>
            <a:r>
              <a:rPr lang="en-US" altLang="ja-JP" dirty="0" smtClean="0"/>
              <a:t>)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Can display Suzaku pseudo-color images (your define color)</a:t>
            </a:r>
          </a:p>
          <a:p>
            <a:pPr lvl="1"/>
            <a:r>
              <a:rPr lang="en-US" altLang="ja-JP" dirty="0" smtClean="0"/>
              <a:t>Extract light-curves and spectra from the detector region you specify </a:t>
            </a:r>
          </a:p>
          <a:p>
            <a:r>
              <a:rPr lang="en-US" altLang="ja-JP" dirty="0" smtClean="0"/>
              <a:t>Limitation:</a:t>
            </a:r>
          </a:p>
          <a:p>
            <a:pPr lvl="1"/>
            <a:r>
              <a:rPr lang="en-US" altLang="ja-JP" dirty="0" smtClean="0"/>
              <a:t>These systems run on a single Linux machine</a:t>
            </a:r>
          </a:p>
          <a:p>
            <a:pPr lvl="1"/>
            <a:r>
              <a:rPr lang="en-US" altLang="ja-JP" dirty="0" smtClean="0"/>
              <a:t>Limited speed and capacity to handle simultaneous </a:t>
            </a:r>
            <a:r>
              <a:rPr lang="en-US" altLang="ja-JP" dirty="0" smtClean="0"/>
              <a:t>accesses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458200" cy="11430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Requests </a:t>
            </a:r>
            <a:r>
              <a:rPr lang="en-US" altLang="ja-JP" dirty="0" smtClean="0"/>
              <a:t>for </a:t>
            </a:r>
            <a:r>
              <a:rPr lang="en-US" altLang="ja-JP" dirty="0" smtClean="0"/>
              <a:t>the new Chandra tool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90599"/>
            <a:ext cx="8229600" cy="609600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Users can navigate on the sky using mouse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Can display color images of all the public sequences on the sky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Connected to the present Chandra database: i.e., provide another graphical “entrance” to the database, in addition to the present text interface</a:t>
            </a:r>
            <a:endParaRPr lang="ja-JP" alt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Can display FOV (</a:t>
            </a:r>
            <a:r>
              <a:rPr lang="en-US" altLang="ja-JP" dirty="0" smtClean="0"/>
              <a:t>footprints</a:t>
            </a:r>
            <a:r>
              <a:rPr lang="en-US" altLang="ja-JP" dirty="0" smtClean="0"/>
              <a:t>) of proprietary observations and planned observations as well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Can distinguish</a:t>
            </a:r>
            <a:r>
              <a:rPr lang="en-US" altLang="ja-JP" dirty="0" smtClean="0"/>
              <a:t> proprietary </a:t>
            </a:r>
            <a:r>
              <a:rPr lang="en-US" altLang="ja-JP" dirty="0" smtClean="0"/>
              <a:t>observations and public observations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Can extract light curves and spectra from the sky or detector region you specify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Graphically linked to the Chandra catalog and external database: click the source you are interested, then you can find the information from the Chandra catalog, SIMBAD, NED etc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Can display other archival images (ROSAT, IRAS etc), superposing on Chandra images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“</a:t>
            </a:r>
            <a:r>
              <a:rPr lang="en-US" altLang="ja-JP" dirty="0" err="1" smtClean="0"/>
              <a:t>Permalink</a:t>
            </a:r>
            <a:r>
              <a:rPr lang="en-US" altLang="ja-JP" dirty="0" smtClean="0"/>
              <a:t>” capability: can go to any </a:t>
            </a:r>
            <a:r>
              <a:rPr lang="en-US" altLang="ja-JP" dirty="0" smtClean="0"/>
              <a:t>screen </a:t>
            </a:r>
            <a:r>
              <a:rPr lang="en-US" altLang="ja-JP" dirty="0" smtClean="0"/>
              <a:t>via URL</a:t>
            </a:r>
            <a:r>
              <a:rPr lang="en-US" altLang="ja-JP" dirty="0" smtClean="0"/>
              <a:t>.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An example of Cygnus loop with Suzaku, ASCA and Chandra with JUDO:</a:t>
            </a:r>
          </a:p>
          <a:p>
            <a:pPr marL="514350" indent="-514350">
              <a:buNone/>
            </a:pPr>
            <a:r>
              <a:rPr lang="en-US" altLang="ja-JP" dirty="0" smtClean="0">
                <a:hlinkClick r:id="rId2"/>
              </a:rPr>
              <a:t>http</a:t>
            </a:r>
            <a:r>
              <a:rPr lang="en-US" altLang="ja-JP" dirty="0" smtClean="0">
                <a:hlinkClick r:id="rId2"/>
              </a:rPr>
              <a:t>://</a:t>
            </a:r>
            <a:r>
              <a:rPr lang="en-US" altLang="ja-JP" dirty="0" err="1" smtClean="0">
                <a:hlinkClick r:id="rId2"/>
              </a:rPr>
              <a:t>darts.isas.jaxa.jp/astro/judo</a:t>
            </a:r>
            <a:r>
              <a:rPr lang="en-US" altLang="ja-JP" dirty="0" err="1" smtClean="0">
                <a:hlinkClick r:id="rId2"/>
              </a:rPr>
              <a:t>/?center_lng</a:t>
            </a:r>
            <a:r>
              <a:rPr lang="en-US" altLang="ja-JP" dirty="0" smtClean="0">
                <a:hlinkClick r:id="rId2"/>
              </a:rPr>
              <a:t>=312.869287&amp;center_lat=30.858055&amp;pa=0&amp;ext=21&amp;crd=</a:t>
            </a:r>
            <a:r>
              <a:rPr lang="en-US" altLang="ja-JP" dirty="0" err="1" smtClean="0">
                <a:hlinkClick r:id="rId2"/>
              </a:rPr>
              <a:t>equatorial&amp;scl</a:t>
            </a:r>
            <a:r>
              <a:rPr lang="en-US" altLang="ja-JP" dirty="0" smtClean="0">
                <a:hlinkClick r:id="rId2"/>
              </a:rPr>
              <a:t>=</a:t>
            </a:r>
            <a:r>
              <a:rPr lang="en-US" altLang="ja-JP" dirty="0" err="1" smtClean="0">
                <a:hlinkClick r:id="rId2"/>
              </a:rPr>
              <a:t>log&amp;img</a:t>
            </a:r>
            <a:r>
              <a:rPr lang="en-US" altLang="ja-JP" dirty="0" smtClean="0">
                <a:hlinkClick r:id="rId2"/>
              </a:rPr>
              <a:t>=</a:t>
            </a:r>
            <a:r>
              <a:rPr lang="en-US" altLang="ja-JP" dirty="0" err="1" smtClean="0">
                <a:hlinkClick r:id="rId2"/>
              </a:rPr>
              <a:t>color&amp;selectedLayer</a:t>
            </a:r>
            <a:r>
              <a:rPr lang="en-US" altLang="ja-JP" dirty="0" smtClean="0">
                <a:hlinkClick r:id="rId2"/>
              </a:rPr>
              <a:t>=0,2,3,10,11,12,13,14,15,16,18,19,21,22,24,25,27,28,29&amp;layer4=scl:log,img:color,op:1.00&amp;layer7=scl:log,img:color,op:1.00&amp;layer10=scl:log,img:color,op:1.00&amp;layer14=scl:log,img:color,op:1.00&amp;layer29=scl:linear,img:color,op:0.59&amp;search_lng=310.068255&amp;search_lat=31.366194&amp;search_crd=</a:t>
            </a:r>
            <a:r>
              <a:rPr lang="en-US" altLang="ja-JP" dirty="0" err="1" smtClean="0">
                <a:hlinkClick r:id="rId2"/>
              </a:rPr>
              <a:t>equatorial&amp;search_radius</a:t>
            </a:r>
            <a:r>
              <a:rPr lang="en-US" altLang="ja-JP" dirty="0" smtClean="0">
                <a:hlinkClick r:id="rId2"/>
              </a:rPr>
              <a:t>=0.02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169C-9D22-A247-AFB3-ECD518AD7CC5}" type="slidenum">
              <a:rPr lang="ja-JP" altLang="en-US" smtClean="0"/>
              <a:pPr/>
              <a:t>4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573</Words>
  <Application>Microsoft Macintosh PowerPoint</Application>
  <PresentationFormat>画面に合わせる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An idea of graphical browsing tool for Chandra archives</vt:lpstr>
      <vt:lpstr>スライド 2</vt:lpstr>
      <vt:lpstr>Developments for Suzaku at JAXA/ISAS</vt:lpstr>
      <vt:lpstr>Requests for the new Chandra tool</vt:lpstr>
    </vt:vector>
  </TitlesOfParts>
  <Company>宇宙航空研究開発機構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idea of graphical browsing tool for Chandra archives</dc:title>
  <dc:creator>海老沢 研</dc:creator>
  <cp:lastModifiedBy>海老沢 研</cp:lastModifiedBy>
  <cp:revision>24</cp:revision>
  <dcterms:created xsi:type="dcterms:W3CDTF">2009-04-04T06:15:45Z</dcterms:created>
  <dcterms:modified xsi:type="dcterms:W3CDTF">2009-04-04T07:51:44Z</dcterms:modified>
</cp:coreProperties>
</file>